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2CFF4-0508-A5CD-E3D2-0C8128436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73757-4B4A-91E6-04FA-27C8C88FF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A6CB4-A5A3-28DD-DF09-9147962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DF7CD-E4A1-F898-C9EA-A0EFF38A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74C15-2827-9234-F279-E2CD708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9111D-02F6-CC0F-A8FD-677F835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AECB7-B188-E5B5-1EA4-78CCCC3B2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0DE24-6514-1A79-FAD0-EBE6AE4A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4012D-00F2-785B-9998-3C99D77A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DA1BF-62A4-2A39-FEA2-FF7EEC8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11F144-8146-0564-A3F1-D5DF5D82B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27D11-6E0D-F4E6-98C8-48DEFED6E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3BE7A-69AB-D08E-6174-A8994D5F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D29B1-0FF8-B8C2-EBB2-CBE14F6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A2820-FB7C-4593-EF01-AEAA3430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6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0D94-F9BD-0905-2B5A-D219D9ED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1C3D9-D7D0-D79A-EFDF-66D1C987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4C7DF-00C4-8A42-8AFE-3644F780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846E7-515B-164D-33B4-CC434DB1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D17AF-02D8-F438-E82B-4744F219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9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4C31C-8E5B-D44D-2180-E181337F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BC125-AC6D-7FE0-6470-F1F167F07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52D6B-C197-2F57-AA42-F082DB60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ECFCB-7F6B-25B3-8854-AC200486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28A4C-52CC-BA6A-D813-F1795859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9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0C42-D7BF-7BCA-0602-2A78FA6D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99976-9B8B-EE3E-B1CD-4DE16AC51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31AC0-944A-4EF0-4269-2B1EEF481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932921-A370-6FB2-C8E2-C4709CD5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EEA727-0E80-BEA9-C125-01877C0A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1B8E55-6F64-44DF-1BF4-0656F285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C11B0-0E5F-07F1-380D-59941D9D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923315-7892-979A-CF4B-F788EA2A9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7E31B-E2F0-3AE0-EB0C-85B2E6D8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2A45D3-C132-D647-E060-2944494EA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2E7DBC-7B90-B540-046A-4851E2D8E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17DD1-9F5E-6F5F-470E-35AD167A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590140-0264-05CB-AA54-D459AB79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7C9A9A-722A-3A08-F31B-5B7696DE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EF19F-A594-16D2-614C-9EA64239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45A19-BA6E-1B67-AE08-2CD1EC3F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F87AA6-5486-A700-3215-28735777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C25AF7-AF94-7F87-6DBD-E01ECD93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82FD6-3599-AEE4-891D-59D095D2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106A79-866A-860C-BE65-4D17DDFC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2B8E84-ADEF-7B49-FD40-3A8D146A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A5F6-B638-B2D9-0278-9F5CA08D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B6D23-10A5-8A72-75DE-BD770844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EF8DF-A858-0311-8768-C5F62501F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30995-BF49-3B2B-8FF6-DEE761C9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1B569A-BC3B-D5BB-4D12-DAB3165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FAECB9-8DBE-3569-2BD4-CC4DD4FA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6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96F4D-443E-0823-3DA8-50F7ED7F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BECF1B-37F7-3DBF-C95A-ECF1085FE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F3233C-3853-14AB-6477-BF4BC04C6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5C41-BBB4-5B1B-D7C9-A79C9F7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CA0FA-C34F-F65A-F144-09B9431D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C316D0-232A-04B8-985D-BDB0C16C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4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32BBD7-7003-04A0-EE08-BD28FAF7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33329D-E087-42A6-7D18-86F97E27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B46B8-7A50-DFB5-E941-CE5699F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72BA-8656-40AE-AA94-01401EB586C9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D71AB-2B8F-AA7D-8B08-09B27F632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88F76-D011-DC80-B5BC-1F4154F2C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CE38C-BF03-2091-605D-21481727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85725"/>
            <a:ext cx="10515600" cy="1325563"/>
          </a:xfrm>
        </p:spPr>
        <p:txBody>
          <a:bodyPr/>
          <a:lstStyle/>
          <a:p>
            <a:r>
              <a:rPr lang="zh-CN" altLang="en-US" dirty="0"/>
              <a:t>实验说明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8B3DE-A675-1046-F467-45AE7163CA0F}"/>
              </a:ext>
            </a:extLst>
          </p:cNvPr>
          <p:cNvGrpSpPr/>
          <p:nvPr/>
        </p:nvGrpSpPr>
        <p:grpSpPr>
          <a:xfrm>
            <a:off x="1212850" y="1873250"/>
            <a:ext cx="4932250" cy="3409950"/>
            <a:chOff x="1816100" y="1873250"/>
            <a:chExt cx="4932250" cy="340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35A983-DCA0-27F2-D349-3A99191E7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9113" b="11953"/>
            <a:stretch/>
          </p:blipFill>
          <p:spPr>
            <a:xfrm>
              <a:off x="1816100" y="1873250"/>
              <a:ext cx="4932250" cy="3409950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DB5346C-324C-61F6-C931-F7EDCE1A1A8C}"/>
                </a:ext>
              </a:extLst>
            </p:cNvPr>
            <p:cNvCxnSpPr/>
            <p:nvPr/>
          </p:nvCxnSpPr>
          <p:spPr>
            <a:xfrm flipV="1">
              <a:off x="5073650" y="3321050"/>
              <a:ext cx="1612900" cy="10350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D22A59D-BB3A-4D0F-2FD5-E4E960AF2B7F}"/>
                </a:ext>
              </a:extLst>
            </p:cNvPr>
            <p:cNvCxnSpPr>
              <a:cxnSpLocks/>
            </p:cNvCxnSpPr>
            <p:nvPr/>
          </p:nvCxnSpPr>
          <p:spPr>
            <a:xfrm>
              <a:off x="5073650" y="4349750"/>
              <a:ext cx="14605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758DA96-F59F-6205-355C-5845CAA56679}"/>
                </a:ext>
              </a:extLst>
            </p:cNvPr>
            <p:cNvSpPr/>
            <p:nvPr/>
          </p:nvSpPr>
          <p:spPr>
            <a:xfrm>
              <a:off x="5137151" y="4230380"/>
              <a:ext cx="193645" cy="106671"/>
            </a:xfrm>
            <a:custGeom>
              <a:avLst/>
              <a:gdLst>
                <a:gd name="connsiteX0" fmla="*/ 162677 w 193645"/>
                <a:gd name="connsiteY0" fmla="*/ 0 h 106671"/>
                <a:gd name="connsiteX1" fmla="*/ 176141 w 193645"/>
                <a:gd name="connsiteY1" fmla="*/ 19970 h 106671"/>
                <a:gd name="connsiteX2" fmla="*/ 193645 w 193645"/>
                <a:gd name="connsiteY2" fmla="*/ 106671 h 106671"/>
                <a:gd name="connsiteX3" fmla="*/ 0 w 193645"/>
                <a:gd name="connsiteY3" fmla="*/ 106671 h 1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45" h="106671">
                  <a:moveTo>
                    <a:pt x="162677" y="0"/>
                  </a:moveTo>
                  <a:lnTo>
                    <a:pt x="176141" y="19970"/>
                  </a:lnTo>
                  <a:lnTo>
                    <a:pt x="193645" y="106671"/>
                  </a:lnTo>
                  <a:lnTo>
                    <a:pt x="0" y="106671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/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57" r="-11429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28FD5E6-207E-902D-5D7C-F91DD5A56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150" y="2566774"/>
              <a:ext cx="1230200" cy="72372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719DF-58CC-47D2-1D72-25E4F0480256}"/>
              </a:ext>
            </a:extLst>
          </p:cNvPr>
          <p:cNvSpPr txBox="1"/>
          <p:nvPr/>
        </p:nvSpPr>
        <p:spPr>
          <a:xfrm>
            <a:off x="6463351" y="1975815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实验时间</a:t>
            </a:r>
            <a:r>
              <a:rPr lang="zh-CN" altLang="en-US" dirty="0"/>
              <a:t>：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06</a:t>
            </a:r>
            <a:r>
              <a:rPr lang="zh-CN" altLang="en-US" dirty="0"/>
              <a:t>月</a:t>
            </a:r>
            <a:r>
              <a:rPr lang="en-US" altLang="zh-CN" dirty="0"/>
              <a:t>09</a:t>
            </a:r>
            <a:r>
              <a:rPr lang="zh-CN" altLang="en-US" dirty="0"/>
              <a:t>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503080-1FD4-EA26-DE87-CA8DE4E3B8D9}"/>
              </a:ext>
            </a:extLst>
          </p:cNvPr>
          <p:cNvSpPr txBox="1"/>
          <p:nvPr/>
        </p:nvSpPr>
        <p:spPr>
          <a:xfrm>
            <a:off x="6463351" y="255355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实验目标</a:t>
            </a:r>
            <a:r>
              <a:rPr lang="zh-CN" altLang="en-US" dirty="0"/>
              <a:t>：测试新的三通道集束光纤的近场探测性能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84B8A1-DCDE-8C36-8587-431744B2D512}"/>
              </a:ext>
            </a:extLst>
          </p:cNvPr>
          <p:cNvSpPr txBox="1"/>
          <p:nvPr/>
        </p:nvSpPr>
        <p:spPr>
          <a:xfrm>
            <a:off x="6463351" y="3529847"/>
            <a:ext cx="5147563" cy="185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实验内容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安装集束光纤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调整光纤基座和光束方向，达到最优探测性能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分析近场和远场信号，给出实验结论</a:t>
            </a:r>
          </a:p>
        </p:txBody>
      </p:sp>
    </p:spTree>
    <p:extLst>
      <p:ext uri="{BB962C8B-B14F-4D97-AF65-F5344CB8AC3E}">
        <p14:creationId xmlns:p14="http://schemas.microsoft.com/office/powerpoint/2010/main" val="282367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F9289-940E-AA9F-EA79-658D7F65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F4D770-A105-E594-96AD-29EDF84AFB54}"/>
              </a:ext>
            </a:extLst>
          </p:cNvPr>
          <p:cNvGrpSpPr/>
          <p:nvPr/>
        </p:nvGrpSpPr>
        <p:grpSpPr>
          <a:xfrm>
            <a:off x="2222500" y="1690688"/>
            <a:ext cx="7378700" cy="4206884"/>
            <a:chOff x="838200" y="1690688"/>
            <a:chExt cx="7378700" cy="42068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C1256D-0F57-FFD4-2D8E-21D70B542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12" b="7870"/>
            <a:stretch/>
          </p:blipFill>
          <p:spPr>
            <a:xfrm>
              <a:off x="838200" y="1690688"/>
              <a:ext cx="7378700" cy="42068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7764D1D-D052-5B49-C007-67519C3E0B47}"/>
                </a:ext>
              </a:extLst>
            </p:cNvPr>
            <p:cNvSpPr txBox="1"/>
            <p:nvPr/>
          </p:nvSpPr>
          <p:spPr>
            <a:xfrm>
              <a:off x="3473450" y="40195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</a:rPr>
                <a:t>近场信号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C4F380-A662-0551-9430-2716F9377C92}"/>
                </a:ext>
              </a:extLst>
            </p:cNvPr>
            <p:cNvSpPr txBox="1"/>
            <p:nvPr/>
          </p:nvSpPr>
          <p:spPr>
            <a:xfrm>
              <a:off x="3810000" y="3124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F0FAC"/>
                  </a:solidFill>
                </a:rPr>
                <a:t>远场信号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96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9EC30-2333-0462-D83F-5A3DF41F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1325563"/>
          </a:xfrm>
        </p:spPr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2A7309-D439-056B-ED60-4DE9BAB0B857}"/>
              </a:ext>
            </a:extLst>
          </p:cNvPr>
          <p:cNvGrpSpPr/>
          <p:nvPr/>
        </p:nvGrpSpPr>
        <p:grpSpPr>
          <a:xfrm>
            <a:off x="390902" y="3750305"/>
            <a:ext cx="4221489" cy="3014989"/>
            <a:chOff x="390902" y="3797300"/>
            <a:chExt cx="4221489" cy="30149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A76851E-94BB-767A-EC30-7081CB38F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902" y="4023363"/>
              <a:ext cx="4221489" cy="278892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481F0C-1640-C654-24B6-4E9F547D4B87}"/>
                </a:ext>
              </a:extLst>
            </p:cNvPr>
            <p:cNvSpPr/>
            <p:nvPr/>
          </p:nvSpPr>
          <p:spPr>
            <a:xfrm>
              <a:off x="1301750" y="3797300"/>
              <a:ext cx="2622550" cy="330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44B281-97BA-6B68-CC99-DB3764A381F1}"/>
              </a:ext>
            </a:extLst>
          </p:cNvPr>
          <p:cNvGrpSpPr/>
          <p:nvPr/>
        </p:nvGrpSpPr>
        <p:grpSpPr>
          <a:xfrm>
            <a:off x="390902" y="1093248"/>
            <a:ext cx="4133096" cy="2930115"/>
            <a:chOff x="390902" y="1093248"/>
            <a:chExt cx="4133096" cy="29301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038A2B-2DD8-FE01-ECF5-D35A7ACC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02" y="1234437"/>
              <a:ext cx="4133096" cy="278892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149BC71-3025-FFE2-95BB-5BBF491331B0}"/>
                </a:ext>
              </a:extLst>
            </p:cNvPr>
            <p:cNvSpPr/>
            <p:nvPr/>
          </p:nvSpPr>
          <p:spPr>
            <a:xfrm>
              <a:off x="1530350" y="1093248"/>
              <a:ext cx="2120900" cy="245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7AA7DB7-7D75-716B-05F5-13FDE04E456E}"/>
              </a:ext>
            </a:extLst>
          </p:cNvPr>
          <p:cNvCxnSpPr>
            <a:cxnSpLocks/>
          </p:cNvCxnSpPr>
          <p:nvPr/>
        </p:nvCxnSpPr>
        <p:spPr>
          <a:xfrm>
            <a:off x="823913" y="3624263"/>
            <a:ext cx="1587" cy="50323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4FE016B-5BC6-B640-10DD-F88CE214F8A2}"/>
              </a:ext>
            </a:extLst>
          </p:cNvPr>
          <p:cNvSpPr/>
          <p:nvPr/>
        </p:nvSpPr>
        <p:spPr>
          <a:xfrm>
            <a:off x="823913" y="3624263"/>
            <a:ext cx="3691895" cy="501650"/>
          </a:xfrm>
          <a:custGeom>
            <a:avLst/>
            <a:gdLst>
              <a:gd name="connsiteX0" fmla="*/ 3690313 w 3691895"/>
              <a:gd name="connsiteY0" fmla="*/ 0 h 501650"/>
              <a:gd name="connsiteX1" fmla="*/ 3691895 w 3691895"/>
              <a:gd name="connsiteY1" fmla="*/ 0 h 501650"/>
              <a:gd name="connsiteX2" fmla="*/ 3691895 w 3691895"/>
              <a:gd name="connsiteY2" fmla="*/ 501650 h 501650"/>
              <a:gd name="connsiteX3" fmla="*/ 3690313 w 3691895"/>
              <a:gd name="connsiteY3" fmla="*/ 501650 h 501650"/>
              <a:gd name="connsiteX4" fmla="*/ 0 w 3691895"/>
              <a:gd name="connsiteY4" fmla="*/ 0 h 501650"/>
              <a:gd name="connsiteX5" fmla="*/ 270836 w 3691895"/>
              <a:gd name="connsiteY5" fmla="*/ 0 h 501650"/>
              <a:gd name="connsiteX6" fmla="*/ 3690309 w 3691895"/>
              <a:gd name="connsiteY6" fmla="*/ 501650 h 501650"/>
              <a:gd name="connsiteX7" fmla="*/ 0 w 3691895"/>
              <a:gd name="connsiteY7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1895" h="501650">
                <a:moveTo>
                  <a:pt x="3690313" y="0"/>
                </a:moveTo>
                <a:lnTo>
                  <a:pt x="3691895" y="0"/>
                </a:lnTo>
                <a:lnTo>
                  <a:pt x="3691895" y="501650"/>
                </a:lnTo>
                <a:lnTo>
                  <a:pt x="3690313" y="501650"/>
                </a:lnTo>
                <a:close/>
                <a:moveTo>
                  <a:pt x="0" y="0"/>
                </a:moveTo>
                <a:lnTo>
                  <a:pt x="270836" y="0"/>
                </a:lnTo>
                <a:lnTo>
                  <a:pt x="3690309" y="501650"/>
                </a:lnTo>
                <a:lnTo>
                  <a:pt x="0" y="5016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E6BAC72-BC5E-EA20-279E-85D0AA5D64C1}"/>
              </a:ext>
            </a:extLst>
          </p:cNvPr>
          <p:cNvCxnSpPr>
            <a:cxnSpLocks/>
          </p:cNvCxnSpPr>
          <p:nvPr/>
        </p:nvCxnSpPr>
        <p:spPr>
          <a:xfrm>
            <a:off x="1028700" y="3625850"/>
            <a:ext cx="3488695" cy="5016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6828CF-4B47-0947-75A9-B97C2699D09F}"/>
              </a:ext>
            </a:extLst>
          </p:cNvPr>
          <p:cNvCxnSpPr>
            <a:cxnSpLocks/>
          </p:cNvCxnSpPr>
          <p:nvPr/>
        </p:nvCxnSpPr>
        <p:spPr>
          <a:xfrm>
            <a:off x="1073150" y="4806950"/>
            <a:ext cx="0" cy="15684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1C6FF3-E206-E8E6-D4BD-D5C73525794B}"/>
              </a:ext>
            </a:extLst>
          </p:cNvPr>
          <p:cNvSpPr txBox="1"/>
          <p:nvPr/>
        </p:nvSpPr>
        <p:spPr>
          <a:xfrm>
            <a:off x="1028700" y="598805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15 bins</a:t>
            </a:r>
            <a:endParaRPr lang="zh-CN" altLang="en-US" sz="12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598B5F-3E27-E0EF-1599-DB41FABFE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0" t="136" r="17889" b="95765"/>
          <a:stretch/>
        </p:blipFill>
        <p:spPr>
          <a:xfrm>
            <a:off x="1485900" y="1212850"/>
            <a:ext cx="2095500" cy="1143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D698F45-31C9-5A1F-1A0A-BD42C5910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5" r="7405"/>
          <a:stretch/>
        </p:blipFill>
        <p:spPr>
          <a:xfrm>
            <a:off x="5159702" y="1452010"/>
            <a:ext cx="5425748" cy="262857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9801B38-AA25-DD58-8F14-6CD8CC2A6D9A}"/>
              </a:ext>
            </a:extLst>
          </p:cNvPr>
          <p:cNvSpPr txBox="1"/>
          <p:nvPr/>
        </p:nvSpPr>
        <p:spPr>
          <a:xfrm>
            <a:off x="6908800" y="211368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光束移出视场？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FBCC4F1-115F-1E18-2942-2CAF347A6F7A}"/>
              </a:ext>
            </a:extLst>
          </p:cNvPr>
          <p:cNvCxnSpPr>
            <a:cxnSpLocks/>
          </p:cNvCxnSpPr>
          <p:nvPr/>
        </p:nvCxnSpPr>
        <p:spPr>
          <a:xfrm>
            <a:off x="7429500" y="2421458"/>
            <a:ext cx="0" cy="49319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E42C921-5AB0-CF04-595C-9010999FFB99}"/>
              </a:ext>
            </a:extLst>
          </p:cNvPr>
          <p:cNvSpPr txBox="1"/>
          <p:nvPr/>
        </p:nvSpPr>
        <p:spPr>
          <a:xfrm>
            <a:off x="1188466" y="4112012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近场信号可能饱和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870D1B-0EC8-FFD9-9C23-6ABAA8D6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455" y="4373622"/>
            <a:ext cx="2832221" cy="192327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C943C06-F14E-4AF3-7CB6-250189038047}"/>
              </a:ext>
            </a:extLst>
          </p:cNvPr>
          <p:cNvSpPr txBox="1"/>
          <p:nvPr/>
        </p:nvSpPr>
        <p:spPr>
          <a:xfrm>
            <a:off x="6743700" y="492125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更像是电路问题</a:t>
            </a:r>
            <a:endParaRPr lang="en-US" altLang="zh-CN" sz="1100" b="1" dirty="0"/>
          </a:p>
          <a:p>
            <a:r>
              <a:rPr lang="zh-CN" altLang="en-US" sz="1100" b="1" dirty="0"/>
              <a:t>远近场类似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D55D8-4148-E191-2997-87D777963703}"/>
              </a:ext>
            </a:extLst>
          </p:cNvPr>
          <p:cNvSpPr txBox="1"/>
          <p:nvPr/>
        </p:nvSpPr>
        <p:spPr>
          <a:xfrm>
            <a:off x="5646916" y="164405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无死时间修正</a:t>
            </a:r>
          </a:p>
        </p:txBody>
      </p:sp>
    </p:spTree>
    <p:extLst>
      <p:ext uri="{BB962C8B-B14F-4D97-AF65-F5344CB8AC3E}">
        <p14:creationId xmlns:p14="http://schemas.microsoft.com/office/powerpoint/2010/main" val="194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673CD-78AC-7899-8138-178843D9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2" y="-53975"/>
            <a:ext cx="10515600" cy="1325563"/>
          </a:xfrm>
        </p:spPr>
        <p:txBody>
          <a:bodyPr/>
          <a:lstStyle/>
          <a:p>
            <a:r>
              <a:rPr lang="zh-CN" altLang="en-US" dirty="0"/>
              <a:t>连续观测结果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DE5EB-0EB9-434A-0CC8-A95086A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58" y="956972"/>
            <a:ext cx="97206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6AF9-01A7-2D01-7586-C62D9022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合成信号特征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4AAAB0-5D2B-D63A-0650-365461CAD2AF}"/>
              </a:ext>
            </a:extLst>
          </p:cNvPr>
          <p:cNvGrpSpPr/>
          <p:nvPr/>
        </p:nvGrpSpPr>
        <p:grpSpPr>
          <a:xfrm>
            <a:off x="954273" y="1875786"/>
            <a:ext cx="5906268" cy="3851914"/>
            <a:chOff x="3957823" y="2034537"/>
            <a:chExt cx="4276353" cy="27889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7620AD-A752-1084-9049-C7C6223F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823" y="2034537"/>
              <a:ext cx="4276353" cy="278892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8A019B-5C39-6622-3359-21CA547270BA}"/>
                </a:ext>
              </a:extLst>
            </p:cNvPr>
            <p:cNvCxnSpPr/>
            <p:nvPr/>
          </p:nvCxnSpPr>
          <p:spPr>
            <a:xfrm>
              <a:off x="4749800" y="2609850"/>
              <a:ext cx="0" cy="182245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46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97</Words>
  <Application>Microsoft Office PowerPoint</Application>
  <PresentationFormat>宽屏</PresentationFormat>
  <Paragraphs>21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Office 主题​​</vt:lpstr>
      <vt:lpstr>实验说明</vt:lpstr>
      <vt:lpstr>实验结果-单廓线</vt:lpstr>
      <vt:lpstr>实验结果-单廓线</vt:lpstr>
      <vt:lpstr>连续观测结果</vt:lpstr>
      <vt:lpstr>合成信号特征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实验说明</dc:title>
  <dc:creator>Yin Zhenping</dc:creator>
  <cp:lastModifiedBy>Yin Zhenping</cp:lastModifiedBy>
  <cp:revision>27</cp:revision>
  <dcterms:created xsi:type="dcterms:W3CDTF">2023-06-10T06:53:28Z</dcterms:created>
  <dcterms:modified xsi:type="dcterms:W3CDTF">2023-06-10T08:25:29Z</dcterms:modified>
</cp:coreProperties>
</file>